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60" r:id="rId12"/>
    <p:sldId id="261" r:id="rId13"/>
    <p:sldId id="262" r:id="rId14"/>
    <p:sldId id="263" r:id="rId15"/>
    <p:sldId id="264" r:id="rId16"/>
    <p:sldId id="265" r:id="rId17"/>
    <p:sldId id="274" r:id="rId18"/>
    <p:sldId id="26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Quy Lê" userId="c648a43e3452e6e1" providerId="LiveId" clId="{9ECFBF0C-8527-4712-B810-9C521345EF0E}"/>
    <pc:docChg chg="addSld">
      <pc:chgData name="Phuong Quy Lê" userId="c648a43e3452e6e1" providerId="LiveId" clId="{9ECFBF0C-8527-4712-B810-9C521345EF0E}" dt="2021-02-01T13:42:32.557" v="0" actId="680"/>
      <pc:docMkLst>
        <pc:docMk/>
      </pc:docMkLst>
      <pc:sldChg chg="new">
        <pc:chgData name="Phuong Quy Lê" userId="c648a43e3452e6e1" providerId="LiveId" clId="{9ECFBF0C-8527-4712-B810-9C521345EF0E}" dt="2021-02-01T13:42:32.557" v="0" actId="680"/>
        <pc:sldMkLst>
          <pc:docMk/>
          <pc:sldMk cId="275092586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2394-1285-495F-8E62-BC5C4AE94712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EBA9-2547-4A46-A323-7359B18D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5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A401E8-250E-4A0B-A570-C8F8E28D5ECA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782C-2FE0-4EE7-83A3-037BE068174F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72D9-5991-45FA-A59F-2B7E5EDC5A42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A7AC-3A9B-4E0B-A3EE-C1A5E6577FC1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2F7F-66E1-4BD8-8358-B9449AFC1EA5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6DC5-8347-4E7C-AA75-4A93A48ABF15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B261-B2C5-4722-8682-D6349AA00554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785-0354-4D7E-86CF-02F7E7F2AAF8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1DC2-AEA8-4650-8021-EEE1B69AD3B4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258AC5-EEEB-4381-ABF5-66F5D8FE056D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1DC5AD4-5A3B-424C-BE51-DA6180DBE2FC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4EB7C9-C395-45C3-A677-96F4BE65B996}" type="datetime1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6B679F-B516-4F2D-A646-4E2F7360E6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ydoing.blogspot.tw/2010/11/python-pathset.html" TargetMode="External"/><Relationship Id="rId2" Type="http://schemas.openxmlformats.org/officeDocument/2006/relationships/hyperlink" Target="http://www.foolegg.com/how-to-build-a-python-programming-environment-on-window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ishus.org/?p=309" TargetMode="External"/><Relationship Id="rId4" Type="http://schemas.openxmlformats.org/officeDocument/2006/relationships/hyperlink" Target="http://pydoing.blogspot.tw/2014/07/python-guid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Python Installation and the first program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0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54642"/>
            <a:ext cx="4842649" cy="462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AB89E51D-FC9F-4D8A-9690-A10ABCD8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5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The first program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1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first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In almost all tutorial language books, his first practice program is HelloWorld</a:t>
            </a:r>
          </a:p>
          <a:p>
            <a:pPr algn="just"/>
            <a:r>
              <a:rPr lang="en-US" altLang="zh-TW" dirty="0"/>
              <a:t>The so-called HelloWorld is to make the program output "HelloWorld“</a:t>
            </a:r>
          </a:p>
          <a:p>
            <a:pPr algn="just"/>
            <a:r>
              <a:rPr lang="en-US" altLang="zh-TW" dirty="0"/>
              <a:t>Here we show how to use Python to write the first Python program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first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Turn on</a:t>
            </a:r>
            <a:r>
              <a:rPr lang="zh-TW" altLang="en-US" dirty="0"/>
              <a:t> </a:t>
            </a:r>
            <a:r>
              <a:rPr lang="en-US" altLang="zh-TW" dirty="0"/>
              <a:t>IDLE</a:t>
            </a:r>
            <a:r>
              <a:rPr lang="zh-TW" altLang="en-US" dirty="0"/>
              <a:t> </a:t>
            </a:r>
            <a:r>
              <a:rPr lang="en-US" altLang="zh-TW" dirty="0"/>
              <a:t>Python 3.4 GUI</a:t>
            </a:r>
          </a:p>
          <a:p>
            <a:r>
              <a:rPr lang="en-US" altLang="zh-TW" dirty="0"/>
              <a:t>New</a:t>
            </a:r>
            <a:r>
              <a:rPr lang="zh-TW" altLang="en-US" dirty="0"/>
              <a:t> </a:t>
            </a:r>
            <a:r>
              <a:rPr lang="en-US" altLang="zh-TW" dirty="0"/>
              <a:t>File:Click “File”=&gt;”New File”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6"/>
          <a:stretch/>
        </p:blipFill>
        <p:spPr bwMode="auto">
          <a:xfrm>
            <a:off x="1475656" y="3212976"/>
            <a:ext cx="5741920" cy="263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first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Enter:</a:t>
            </a:r>
            <a:r>
              <a:rPr lang="zh-TW" altLang="en-US" dirty="0"/>
              <a:t>  </a:t>
            </a:r>
            <a:r>
              <a:rPr lang="en-US" altLang="zh-TW" dirty="0"/>
              <a:t>print ("Hello World")</a:t>
            </a:r>
          </a:p>
          <a:p>
            <a:r>
              <a:rPr lang="en-US" altLang="zh-TW" dirty="0"/>
              <a:t>Execute:</a:t>
            </a:r>
            <a:r>
              <a:rPr lang="zh-TW" altLang="en-US" dirty="0"/>
              <a:t> </a:t>
            </a:r>
            <a:r>
              <a:rPr lang="en-US" altLang="zh-TW" dirty="0"/>
              <a:t>Click “Run”=&gt;”Run Module</a:t>
            </a:r>
            <a:r>
              <a:rPr lang="zh-TW" altLang="en-US" dirty="0"/>
              <a:t>    </a:t>
            </a:r>
            <a:r>
              <a:rPr lang="en-US" altLang="zh-TW" dirty="0"/>
              <a:t>(F5)”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9" t="27372" r="26566" b="57166"/>
          <a:stretch/>
        </p:blipFill>
        <p:spPr bwMode="auto">
          <a:xfrm>
            <a:off x="1907704" y="3645024"/>
            <a:ext cx="5040560" cy="238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1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first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r>
              <a:rPr lang="en-US" altLang="zh-TW" dirty="0"/>
              <a:t>Click </a:t>
            </a:r>
            <a:r>
              <a:rPr lang="zh-TW" altLang="en-US" dirty="0"/>
              <a:t>確定</a:t>
            </a:r>
            <a:r>
              <a:rPr lang="en-US" altLang="zh-TW" dirty="0"/>
              <a:t>(OK)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Select storage path and enter the file name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3907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85" y="4374134"/>
            <a:ext cx="3599715" cy="248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first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Result: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1"/>
          <a:stretch/>
        </p:blipFill>
        <p:spPr bwMode="auto">
          <a:xfrm>
            <a:off x="899592" y="2924944"/>
            <a:ext cx="74584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first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algn="just"/>
            <a:r>
              <a:rPr lang="en-US" altLang="zh-TW" dirty="0"/>
              <a:t>After saving as a yourname.py file, you can also change your working directory to the specified file storage directory via </a:t>
            </a:r>
            <a:r>
              <a:rPr lang="en-US" altLang="zh-TW" dirty="0" err="1"/>
              <a:t>cmd</a:t>
            </a:r>
            <a:r>
              <a:rPr lang="en-US" altLang="zh-TW" dirty="0"/>
              <a:t>, and then enter the name of the python file to execute the program to show the result</a:t>
            </a:r>
          </a:p>
          <a:p>
            <a:r>
              <a:rPr lang="en-US" altLang="zh-TW" dirty="0"/>
              <a:t>Result of your python file: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3457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4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Installation teaching :</a:t>
            </a:r>
          </a:p>
          <a:p>
            <a:r>
              <a:rPr lang="en-US" altLang="zh-TW" dirty="0">
                <a:hlinkClick r:id="rId2"/>
              </a:rPr>
              <a:t>http://www.foolegg.com/how-to-build-a-python-programming-environment-on-windows/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http://pydoing.blogspot.tw/2010/11/python-pathset.html</a:t>
            </a:r>
            <a:endParaRPr lang="en-US" altLang="zh-TW" dirty="0"/>
          </a:p>
          <a:p>
            <a:r>
              <a:rPr lang="en-US" altLang="zh-TW" dirty="0"/>
              <a:t>Basic teaching: </a:t>
            </a:r>
            <a:r>
              <a:rPr lang="en-US" altLang="zh-TW" dirty="0">
                <a:hlinkClick r:id="rId4"/>
              </a:rPr>
              <a:t>http://pydoing.blogspot.tw/2014/07/python-guide.html</a:t>
            </a:r>
            <a:endParaRPr lang="en-US" altLang="zh-TW" dirty="0"/>
          </a:p>
          <a:p>
            <a:r>
              <a:rPr lang="en-US" altLang="zh-TW" dirty="0"/>
              <a:t>other information:</a:t>
            </a:r>
          </a:p>
          <a:p>
            <a:r>
              <a:rPr lang="en-US" altLang="zh-TW" dirty="0">
                <a:hlinkClick r:id="rId5"/>
              </a:rPr>
              <a:t>http://jishus.org/?p=309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1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target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chapter introduces: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How to install the Python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Create the first program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3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6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 the browser to view the webpage on</a:t>
            </a:r>
          </a:p>
          <a:p>
            <a:pPr marL="0" indent="0">
              <a:buNone/>
            </a:pPr>
            <a:r>
              <a:rPr lang="zh-TW" altLang="en-US" dirty="0"/>
              <a:t>「</a:t>
            </a:r>
            <a:r>
              <a:rPr lang="en-US" altLang="zh-TW" u="sng" dirty="0">
                <a:solidFill>
                  <a:srgbClr val="FF0000"/>
                </a:solidFill>
              </a:rPr>
              <a:t> https://www.python.org/downloads/ </a:t>
            </a:r>
            <a:r>
              <a:rPr lang="zh-TW" altLang="en-US" dirty="0"/>
              <a:t>」</a:t>
            </a:r>
            <a:r>
              <a:rPr lang="en-US" altLang="zh-TW" dirty="0"/>
              <a:t>Select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menu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Download Python 3.4.3 </a:t>
            </a:r>
            <a:r>
              <a:rPr lang="zh-TW" altLang="en-US" dirty="0"/>
              <a:t>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Click Next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901630" cy="335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EBE7261-E9F5-4D0D-A3A4-336CB10D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27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Click Next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3792264" cy="326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E762A08-7B78-4AC6-86E6-89B667DA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20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Click Next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9771"/>
            <a:ext cx="3760378" cy="32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6984275-506A-47E2-8723-B3F5F5EC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58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Click Finish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24796"/>
            <a:ext cx="3960440" cy="34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679F-B516-4F2D-A646-4E2F7360E6C8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F4CB568-AF07-4874-B147-E86DE069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0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altLang="zh-TW" dirty="0"/>
              <a:t>Open the search and enter 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環境變數</a:t>
            </a:r>
            <a:r>
              <a:rPr lang="en-US" altLang="zh-TW" dirty="0"/>
              <a:t>”</a:t>
            </a:r>
            <a:r>
              <a:rPr lang="zh-TW" altLang="en-US" dirty="0"/>
              <a:t> </a:t>
            </a:r>
            <a:r>
              <a:rPr lang="en-US" altLang="zh-TW" dirty="0"/>
              <a:t>in Chinese Windows System (or "Environment Variable“ in English Windows System)</a:t>
            </a:r>
          </a:p>
          <a:p>
            <a:pPr algn="just"/>
            <a:r>
              <a:rPr lang="en-US" altLang="zh-TW" dirty="0"/>
              <a:t>Edit system environment variables</a:t>
            </a:r>
          </a:p>
          <a:p>
            <a:pPr lvl="1" algn="just"/>
            <a:r>
              <a:rPr lang="en-US" altLang="zh-TW" dirty="0"/>
              <a:t>Click "Environmental Variables (N)", </a:t>
            </a:r>
          </a:p>
          <a:p>
            <a:pPr lvl="1" algn="just"/>
            <a:r>
              <a:rPr lang="en-US" altLang="zh-TW" dirty="0"/>
              <a:t>Select the "Path" item in “System Variables" </a:t>
            </a:r>
          </a:p>
          <a:p>
            <a:pPr lvl="1" algn="just"/>
            <a:r>
              <a:rPr lang="en-US" altLang="zh-TW" dirty="0"/>
              <a:t>Click "Edit (I)...“</a:t>
            </a:r>
          </a:p>
          <a:p>
            <a:pPr lvl="1" algn="just"/>
            <a:r>
              <a:rPr lang="en-US" altLang="zh-TW" dirty="0"/>
              <a:t>Add the locations of the Python installation directory and the Scripts directory into the values of the “Path”</a:t>
            </a:r>
          </a:p>
          <a:p>
            <a:pPr algn="just"/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pPr marL="0" indent="0" algn="just">
              <a:buNone/>
            </a:pPr>
            <a:r>
              <a:rPr lang="en-US" altLang="zh-TW" dirty="0"/>
              <a:t>	 </a:t>
            </a:r>
            <a:r>
              <a:rPr lang="en-US" altLang="zh-TW" dirty="0">
                <a:solidFill>
                  <a:srgbClr val="FF0000"/>
                </a:solidFill>
              </a:rPr>
              <a:t>C:\Python34;C:\Python34\Scripts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C9CAEFF-32B3-4CC1-A3B1-97D2A994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en-US" altLang="zh-TW" dirty="0"/>
              <a:t>Installation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6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197</TotalTime>
  <Words>328</Words>
  <Application>Microsoft Office PowerPoint</Application>
  <PresentationFormat>如螢幕大小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微軟正黑體</vt:lpstr>
      <vt:lpstr>新細明體</vt:lpstr>
      <vt:lpstr>標楷體</vt:lpstr>
      <vt:lpstr>Brush Script MT</vt:lpstr>
      <vt:lpstr>Calibri</vt:lpstr>
      <vt:lpstr>Constantia</vt:lpstr>
      <vt:lpstr>Franklin Gothic Book</vt:lpstr>
      <vt:lpstr>Rage Italic</vt:lpstr>
      <vt:lpstr>圖釘</vt:lpstr>
      <vt:lpstr>Python Installation and the first program</vt:lpstr>
      <vt:lpstr>Learning target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The first program</vt:lpstr>
      <vt:lpstr>The first program</vt:lpstr>
      <vt:lpstr>The first program</vt:lpstr>
      <vt:lpstr>The first program</vt:lpstr>
      <vt:lpstr>The first program</vt:lpstr>
      <vt:lpstr>The first program</vt:lpstr>
      <vt:lpstr>The first program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Python基本教學</dc:title>
  <dc:creator>weng1</dc:creator>
  <cp:lastModifiedBy>user</cp:lastModifiedBy>
  <cp:revision>42</cp:revision>
  <dcterms:created xsi:type="dcterms:W3CDTF">2015-07-21T05:47:11Z</dcterms:created>
  <dcterms:modified xsi:type="dcterms:W3CDTF">2021-02-19T11:54:59Z</dcterms:modified>
</cp:coreProperties>
</file>